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0"/>
  </p:notesMasterIdLst>
  <p:sldIdLst>
    <p:sldId id="256" r:id="rId2"/>
    <p:sldId id="264" r:id="rId3"/>
    <p:sldId id="263" r:id="rId4"/>
    <p:sldId id="268" r:id="rId5"/>
    <p:sldId id="266" r:id="rId6"/>
    <p:sldId id="265" r:id="rId7"/>
    <p:sldId id="267" r:id="rId8"/>
    <p:sldId id="262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  <p:embeddedFont>
      <p:font typeface="Merriweather Sans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SemiBold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08"/>
  </p:normalViewPr>
  <p:slideViewPr>
    <p:cSldViewPr snapToGrid="0" snapToObjects="1">
      <p:cViewPr varScale="1">
        <p:scale>
          <a:sx n="199" d="100"/>
          <a:sy n="199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commentAuthors" Target="commentAuthor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extended for RISC-V Trace Control Interface Specification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gokhan.kaplayan@imgtec.com" TargetMode="External"/><Relationship Id="rId2" Type="http://schemas.openxmlformats.org/officeDocument/2006/relationships/hyperlink" Target="mailto:joxie@nvidia.com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blob/main/CHARTER.m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xie/riscv-debug-security/issue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11/1</a:t>
            </a:r>
            <a:r>
              <a:rPr lang="en-US" altLang="zh-CN" dirty="0"/>
              <a:t>5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Review TG charter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Goal for Nov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Acting chair – </a:t>
            </a:r>
            <a:r>
              <a:rPr lang="en-CN" dirty="0">
                <a:hlinkClick r:id="rId2"/>
              </a:rPr>
              <a:t>joxie@nvidia.com</a:t>
            </a:r>
            <a:endParaRPr lang="en-CN" dirty="0"/>
          </a:p>
          <a:p>
            <a:r>
              <a:rPr lang="en-CN" dirty="0"/>
              <a:t>Acting vice-chair – </a:t>
            </a:r>
            <a:r>
              <a:rPr lang="en-US" b="0" i="0" u="none" strike="noStrike" dirty="0" err="1">
                <a:solidFill>
                  <a:srgbClr val="3C4043"/>
                </a:solidFill>
                <a:effectLst/>
                <a:latin typeface="Roboto" panose="02000000000000000000" pitchFamily="2" charset="0"/>
                <a:hlinkClick r:id="rId3"/>
              </a:rPr>
              <a:t>gokhan.kaplayan@imgtec.com</a:t>
            </a:r>
            <a:r>
              <a:rPr lang="en-US" b="0" i="0" u="none" strike="noStrike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77B5-C42D-8643-B498-C6072FCC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Charter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8B6AE-A6B5-E04B-B550-2545B4B54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TG Charter Draft (Rev0.2)</a:t>
            </a:r>
          </a:p>
          <a:p>
            <a:endParaRPr lang="en-US" dirty="0">
              <a:hlinkClick r:id="rId3"/>
            </a:endParaRPr>
          </a:p>
          <a:p>
            <a:r>
              <a:rPr lang="en-US" dirty="0"/>
              <a:t>Status</a:t>
            </a:r>
          </a:p>
          <a:p>
            <a:pPr lvl="1"/>
            <a:r>
              <a:rPr lang="en-US" dirty="0"/>
              <a:t>Had two rounds of reviews with related </a:t>
            </a:r>
            <a:r>
              <a:rPr lang="en-US" dirty="0" err="1"/>
              <a:t>SiGs</a:t>
            </a:r>
            <a:r>
              <a:rPr lang="en-US" dirty="0"/>
              <a:t> (RTI, DTPM)</a:t>
            </a:r>
          </a:p>
          <a:p>
            <a:pPr lvl="1"/>
            <a:r>
              <a:rPr lang="en-US" dirty="0"/>
              <a:t>Semi-frozen</a:t>
            </a:r>
          </a:p>
          <a:p>
            <a:endParaRPr lang="en-US" dirty="0"/>
          </a:p>
          <a:p>
            <a:r>
              <a:rPr lang="en-US"/>
              <a:t>Changes </a:t>
            </a:r>
            <a:r>
              <a:rPr lang="en-US" dirty="0"/>
              <a:t>vs last revision</a:t>
            </a:r>
          </a:p>
          <a:p>
            <a:pPr lvl="1"/>
            <a:r>
              <a:rPr lang="en-US" dirty="0"/>
              <a:t>Include trace spec to the scope for TG</a:t>
            </a:r>
          </a:p>
          <a:p>
            <a:pPr lvl="1"/>
            <a:r>
              <a:rPr lang="en-US" dirty="0"/>
              <a:t>Make authentication mechanism future considerations (originally out-of-scope)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417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Goal for Nov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</a:t>
            </a:r>
          </a:p>
          <a:p>
            <a:pPr lvl="1"/>
            <a:r>
              <a:rPr lang="en-CN" dirty="0"/>
              <a:t>Get TSC to review and approve TG charter</a:t>
            </a:r>
          </a:p>
          <a:p>
            <a:pPr lvl="1"/>
            <a:r>
              <a:rPr lang="en-CN" dirty="0"/>
              <a:t>TG chair and vice-chair ellection</a:t>
            </a:r>
          </a:p>
          <a:p>
            <a:endParaRPr lang="en-CN" dirty="0"/>
          </a:p>
          <a:p>
            <a:r>
              <a:rPr lang="en-CN" dirty="0"/>
              <a:t>Spec</a:t>
            </a:r>
          </a:p>
          <a:p>
            <a:pPr lvl="1"/>
            <a:r>
              <a:rPr lang="en-CN" dirty="0"/>
              <a:t>Create ratification plan and status checklist</a:t>
            </a:r>
          </a:p>
          <a:p>
            <a:pPr lvl="1"/>
            <a:r>
              <a:rPr lang="en-CN" dirty="0"/>
              <a:t>Move proposal draft to TG github repo</a:t>
            </a: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Arch Opens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https://github.com/joxie/riscv-debug-security/issues</a:t>
            </a:r>
            <a:endParaRPr lang="en-US" dirty="0"/>
          </a:p>
          <a:p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164</Words>
  <Application>Microsoft Macintosh PowerPoint</Application>
  <PresentationFormat>Widescreen</PresentationFormat>
  <Paragraphs>39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Roboto</vt:lpstr>
      <vt:lpstr>Arial</vt:lpstr>
      <vt:lpstr>Open Sans</vt:lpstr>
      <vt:lpstr>Century Gothic</vt:lpstr>
      <vt:lpstr>Helvetica Neue</vt:lpstr>
      <vt:lpstr>Merriweather Sans</vt:lpstr>
      <vt:lpstr>Open Sans SemiBold</vt:lpstr>
      <vt:lpstr>Calibri</vt:lpstr>
      <vt:lpstr>-apple-system</vt:lpstr>
      <vt:lpstr>Simple Light</vt:lpstr>
      <vt:lpstr>RISC-V External Debug Security TG</vt:lpstr>
      <vt:lpstr>Disclaimer</vt:lpstr>
      <vt:lpstr>Agenda</vt:lpstr>
      <vt:lpstr>Introduction</vt:lpstr>
      <vt:lpstr>TG Charter Review</vt:lpstr>
      <vt:lpstr>Goal for Nov</vt:lpstr>
      <vt:lpstr>Arch Opens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4</cp:revision>
  <dcterms:modified xsi:type="dcterms:W3CDTF">2023-11-15T14:10:15Z</dcterms:modified>
</cp:coreProperties>
</file>